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92" r:id="rId2"/>
    <p:sldId id="371" r:id="rId3"/>
    <p:sldId id="372" r:id="rId4"/>
    <p:sldId id="288" r:id="rId5"/>
    <p:sldId id="389" r:id="rId6"/>
    <p:sldId id="462" r:id="rId7"/>
    <p:sldId id="490" r:id="rId8"/>
    <p:sldId id="487" r:id="rId9"/>
    <p:sldId id="488" r:id="rId10"/>
    <p:sldId id="489" r:id="rId11"/>
    <p:sldId id="434" r:id="rId12"/>
    <p:sldId id="435" r:id="rId13"/>
    <p:sldId id="493" r:id="rId14"/>
    <p:sldId id="491" r:id="rId15"/>
    <p:sldId id="464" r:id="rId16"/>
    <p:sldId id="492" r:id="rId17"/>
    <p:sldId id="468" r:id="rId18"/>
    <p:sldId id="4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2828C-EEC5-2A4E-81AB-35E8E7AFB5A3}" type="doc">
      <dgm:prSet loTypeId="urn:microsoft.com/office/officeart/2005/8/layout/funnel1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B956AB-F174-FB48-BE39-DE7128D63AC1}">
      <dgm:prSet phldrT="[Text]" custT="1"/>
      <dgm:spPr/>
      <dgm:t>
        <a:bodyPr/>
        <a:lstStyle/>
        <a:p>
          <a:r>
            <a:rPr lang="en-US" sz="1800" dirty="0" smtClean="0"/>
            <a:t>Confident</a:t>
          </a:r>
          <a:endParaRPr lang="en-US" sz="1800" dirty="0"/>
        </a:p>
      </dgm:t>
    </dgm:pt>
    <dgm:pt modelId="{3C856401-2495-BA44-A141-6200998F99CB}" type="parTrans" cxnId="{3823FCB7-7389-B144-BC91-C8F437558EF6}">
      <dgm:prSet/>
      <dgm:spPr/>
      <dgm:t>
        <a:bodyPr/>
        <a:lstStyle/>
        <a:p>
          <a:endParaRPr lang="en-US"/>
        </a:p>
      </dgm:t>
    </dgm:pt>
    <dgm:pt modelId="{6671921F-0390-894C-94E3-5A5BC02BB43B}" type="sibTrans" cxnId="{3823FCB7-7389-B144-BC91-C8F437558EF6}">
      <dgm:prSet/>
      <dgm:spPr/>
      <dgm:t>
        <a:bodyPr/>
        <a:lstStyle/>
        <a:p>
          <a:endParaRPr lang="en-US"/>
        </a:p>
      </dgm:t>
    </dgm:pt>
    <dgm:pt modelId="{9EB5A76F-8EB2-894D-B868-1132904C5DAC}">
      <dgm:prSet phldrT="[Text]" custT="1"/>
      <dgm:spPr/>
      <dgm:t>
        <a:bodyPr/>
        <a:lstStyle/>
        <a:p>
          <a:r>
            <a:rPr lang="en-US" sz="1600" dirty="0" smtClean="0"/>
            <a:t>Communicative</a:t>
          </a:r>
          <a:endParaRPr lang="en-US" sz="1600" dirty="0"/>
        </a:p>
      </dgm:t>
    </dgm:pt>
    <dgm:pt modelId="{8CF82207-7F81-F240-BC46-E0F877386BA8}" type="parTrans" cxnId="{68BBF225-E3E2-E949-A19B-E96870BD5912}">
      <dgm:prSet/>
      <dgm:spPr/>
      <dgm:t>
        <a:bodyPr/>
        <a:lstStyle/>
        <a:p>
          <a:endParaRPr lang="en-US"/>
        </a:p>
      </dgm:t>
    </dgm:pt>
    <dgm:pt modelId="{B0BA7D7E-4DBB-CE45-9DB5-8144D6AEDF8B}" type="sibTrans" cxnId="{68BBF225-E3E2-E949-A19B-E96870BD5912}">
      <dgm:prSet/>
      <dgm:spPr/>
      <dgm:t>
        <a:bodyPr/>
        <a:lstStyle/>
        <a:p>
          <a:endParaRPr lang="en-US"/>
        </a:p>
      </dgm:t>
    </dgm:pt>
    <dgm:pt modelId="{FEDB942B-B3EA-D042-B111-37786B993AFF}">
      <dgm:prSet phldrT="[Text]" custT="1"/>
      <dgm:spPr/>
      <dgm:t>
        <a:bodyPr/>
        <a:lstStyle/>
        <a:p>
          <a:r>
            <a:rPr lang="en-US" sz="1800" dirty="0" smtClean="0"/>
            <a:t>Cooperative</a:t>
          </a:r>
          <a:endParaRPr lang="en-US" sz="1800" dirty="0"/>
        </a:p>
      </dgm:t>
    </dgm:pt>
    <dgm:pt modelId="{E0DC4876-7E1A-4D46-9EFE-B632B77E095C}" type="parTrans" cxnId="{B6C4AE3D-3FEC-5244-929A-E7B97B8E97BE}">
      <dgm:prSet/>
      <dgm:spPr/>
      <dgm:t>
        <a:bodyPr/>
        <a:lstStyle/>
        <a:p>
          <a:endParaRPr lang="en-US"/>
        </a:p>
      </dgm:t>
    </dgm:pt>
    <dgm:pt modelId="{9C0084A1-E571-E64E-BC90-DB6A0EDD9A12}" type="sibTrans" cxnId="{B6C4AE3D-3FEC-5244-929A-E7B97B8E97BE}">
      <dgm:prSet/>
      <dgm:spPr/>
      <dgm:t>
        <a:bodyPr/>
        <a:lstStyle/>
        <a:p>
          <a:endParaRPr lang="en-US"/>
        </a:p>
      </dgm:t>
    </dgm:pt>
    <dgm:pt modelId="{E78D39D7-F425-0D44-9D72-C2FC51069612}">
      <dgm:prSet phldrT="[Text]"/>
      <dgm:spPr/>
      <dgm:t>
        <a:bodyPr/>
        <a:lstStyle/>
        <a:p>
          <a:r>
            <a:rPr lang="en-US" dirty="0" smtClean="0"/>
            <a:t>Library Media Specialist</a:t>
          </a:r>
          <a:endParaRPr lang="en-US" dirty="0"/>
        </a:p>
      </dgm:t>
    </dgm:pt>
    <dgm:pt modelId="{DCAF2F1A-275F-DD41-9E74-84DA8AB05DD3}" type="parTrans" cxnId="{697C95DC-54BE-4442-B47D-DE499E771B20}">
      <dgm:prSet/>
      <dgm:spPr/>
      <dgm:t>
        <a:bodyPr/>
        <a:lstStyle/>
        <a:p>
          <a:endParaRPr lang="en-US"/>
        </a:p>
      </dgm:t>
    </dgm:pt>
    <dgm:pt modelId="{A018E7C3-4CF6-5149-88F6-22F597B59D03}" type="sibTrans" cxnId="{697C95DC-54BE-4442-B47D-DE499E771B20}">
      <dgm:prSet/>
      <dgm:spPr/>
      <dgm:t>
        <a:bodyPr/>
        <a:lstStyle/>
        <a:p>
          <a:endParaRPr lang="en-US"/>
        </a:p>
      </dgm:t>
    </dgm:pt>
    <dgm:pt modelId="{1686E40B-4238-C540-9E6A-8E927543A5C8}" type="pres">
      <dgm:prSet presAssocID="{51D2828C-EEC5-2A4E-81AB-35E8E7AFB5A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C392E0-9147-F445-92A3-9156948EEAFE}" type="pres">
      <dgm:prSet presAssocID="{51D2828C-EEC5-2A4E-81AB-35E8E7AFB5A3}" presName="ellipse" presStyleLbl="trBgShp" presStyleIdx="0" presStyleCnt="1"/>
      <dgm:spPr/>
    </dgm:pt>
    <dgm:pt modelId="{D52A1737-8ADB-3648-9C85-720D1CE89461}" type="pres">
      <dgm:prSet presAssocID="{51D2828C-EEC5-2A4E-81AB-35E8E7AFB5A3}" presName="arrow1" presStyleLbl="fgShp" presStyleIdx="0" presStyleCnt="1"/>
      <dgm:spPr/>
    </dgm:pt>
    <dgm:pt modelId="{C41E522B-1263-6740-BE0F-8F8FCC943611}" type="pres">
      <dgm:prSet presAssocID="{51D2828C-EEC5-2A4E-81AB-35E8E7AFB5A3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9E1F3-1B17-D842-B2CC-C59AAF75C91F}" type="pres">
      <dgm:prSet presAssocID="{9EB5A76F-8EB2-894D-B868-1132904C5DAC}" presName="item1" presStyleLbl="node1" presStyleIdx="0" presStyleCnt="3" custScaleX="140630" custScaleY="1182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78B863-A705-CF42-94B1-39EE12F88826}" type="pres">
      <dgm:prSet presAssocID="{FEDB942B-B3EA-D042-B111-37786B993AFF}" presName="item2" presStyleLbl="node1" presStyleIdx="1" presStyleCnt="3" custScaleX="168210" custScaleY="156294" custLinFactNeighborX="-2560" custLinFactNeighborY="-185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9F015-86D1-9641-8BB0-B757C4B3574D}" type="pres">
      <dgm:prSet presAssocID="{E78D39D7-F425-0D44-9D72-C2FC51069612}" presName="item3" presStyleLbl="node1" presStyleIdx="2" presStyleCnt="3" custScaleX="127447" custScaleY="127818" custLinFactNeighborX="22612" custLinFactNeighborY="-17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D552D-EAA8-894A-BF02-71C4DEB46519}" type="pres">
      <dgm:prSet presAssocID="{51D2828C-EEC5-2A4E-81AB-35E8E7AFB5A3}" presName="funnel" presStyleLbl="trAlignAcc1" presStyleIdx="0" presStyleCnt="1" custScaleX="136915" custScaleY="114953" custLinFactNeighborX="3860" custLinFactNeighborY="430"/>
      <dgm:spPr/>
    </dgm:pt>
  </dgm:ptLst>
  <dgm:cxnLst>
    <dgm:cxn modelId="{D69268A7-9A16-344E-AFBE-0F7647F96EE8}" type="presOf" srcId="{7EB956AB-F174-FB48-BE39-DE7128D63AC1}" destId="{9539F015-86D1-9641-8BB0-B757C4B3574D}" srcOrd="0" destOrd="0" presId="urn:microsoft.com/office/officeart/2005/8/layout/funnel1"/>
    <dgm:cxn modelId="{86A0E047-E3C5-A644-A470-CDE3F26774BF}" type="presOf" srcId="{9EB5A76F-8EB2-894D-B868-1132904C5DAC}" destId="{2478B863-A705-CF42-94B1-39EE12F88826}" srcOrd="0" destOrd="0" presId="urn:microsoft.com/office/officeart/2005/8/layout/funnel1"/>
    <dgm:cxn modelId="{3823FCB7-7389-B144-BC91-C8F437558EF6}" srcId="{51D2828C-EEC5-2A4E-81AB-35E8E7AFB5A3}" destId="{7EB956AB-F174-FB48-BE39-DE7128D63AC1}" srcOrd="0" destOrd="0" parTransId="{3C856401-2495-BA44-A141-6200998F99CB}" sibTransId="{6671921F-0390-894C-94E3-5A5BC02BB43B}"/>
    <dgm:cxn modelId="{83B44D17-4B22-8E4B-90A5-C01FB05166FC}" type="presOf" srcId="{51D2828C-EEC5-2A4E-81AB-35E8E7AFB5A3}" destId="{1686E40B-4238-C540-9E6A-8E927543A5C8}" srcOrd="0" destOrd="0" presId="urn:microsoft.com/office/officeart/2005/8/layout/funnel1"/>
    <dgm:cxn modelId="{11037FF4-0EBF-5240-89CA-AC805B59A2F9}" type="presOf" srcId="{E78D39D7-F425-0D44-9D72-C2FC51069612}" destId="{C41E522B-1263-6740-BE0F-8F8FCC943611}" srcOrd="0" destOrd="0" presId="urn:microsoft.com/office/officeart/2005/8/layout/funnel1"/>
    <dgm:cxn modelId="{D6F4EB75-F383-4145-B878-26985A99D5A3}" type="presOf" srcId="{FEDB942B-B3EA-D042-B111-37786B993AFF}" destId="{FAF9E1F3-1B17-D842-B2CC-C59AAF75C91F}" srcOrd="0" destOrd="0" presId="urn:microsoft.com/office/officeart/2005/8/layout/funnel1"/>
    <dgm:cxn modelId="{68BBF225-E3E2-E949-A19B-E96870BD5912}" srcId="{51D2828C-EEC5-2A4E-81AB-35E8E7AFB5A3}" destId="{9EB5A76F-8EB2-894D-B868-1132904C5DAC}" srcOrd="1" destOrd="0" parTransId="{8CF82207-7F81-F240-BC46-E0F877386BA8}" sibTransId="{B0BA7D7E-4DBB-CE45-9DB5-8144D6AEDF8B}"/>
    <dgm:cxn modelId="{B6C4AE3D-3FEC-5244-929A-E7B97B8E97BE}" srcId="{51D2828C-EEC5-2A4E-81AB-35E8E7AFB5A3}" destId="{FEDB942B-B3EA-D042-B111-37786B993AFF}" srcOrd="2" destOrd="0" parTransId="{E0DC4876-7E1A-4D46-9EFE-B632B77E095C}" sibTransId="{9C0084A1-E571-E64E-BC90-DB6A0EDD9A12}"/>
    <dgm:cxn modelId="{697C95DC-54BE-4442-B47D-DE499E771B20}" srcId="{51D2828C-EEC5-2A4E-81AB-35E8E7AFB5A3}" destId="{E78D39D7-F425-0D44-9D72-C2FC51069612}" srcOrd="3" destOrd="0" parTransId="{DCAF2F1A-275F-DD41-9E74-84DA8AB05DD3}" sibTransId="{A018E7C3-4CF6-5149-88F6-22F597B59D03}"/>
    <dgm:cxn modelId="{09CBEC6A-CE3E-7840-B274-5207BEC9A428}" type="presParOf" srcId="{1686E40B-4238-C540-9E6A-8E927543A5C8}" destId="{00C392E0-9147-F445-92A3-9156948EEAFE}" srcOrd="0" destOrd="0" presId="urn:microsoft.com/office/officeart/2005/8/layout/funnel1"/>
    <dgm:cxn modelId="{A336A801-71CC-DD40-8FA6-BDDDEBFCF3A3}" type="presParOf" srcId="{1686E40B-4238-C540-9E6A-8E927543A5C8}" destId="{D52A1737-8ADB-3648-9C85-720D1CE89461}" srcOrd="1" destOrd="0" presId="urn:microsoft.com/office/officeart/2005/8/layout/funnel1"/>
    <dgm:cxn modelId="{0910E32C-799F-FC49-B80A-EC4F160B92E3}" type="presParOf" srcId="{1686E40B-4238-C540-9E6A-8E927543A5C8}" destId="{C41E522B-1263-6740-BE0F-8F8FCC943611}" srcOrd="2" destOrd="0" presId="urn:microsoft.com/office/officeart/2005/8/layout/funnel1"/>
    <dgm:cxn modelId="{0FF81083-3A83-EC41-A9CD-27868BD6CBD8}" type="presParOf" srcId="{1686E40B-4238-C540-9E6A-8E927543A5C8}" destId="{FAF9E1F3-1B17-D842-B2CC-C59AAF75C91F}" srcOrd="3" destOrd="0" presId="urn:microsoft.com/office/officeart/2005/8/layout/funnel1"/>
    <dgm:cxn modelId="{D8D47314-D68A-2A45-A14E-86E835F93FBD}" type="presParOf" srcId="{1686E40B-4238-C540-9E6A-8E927543A5C8}" destId="{2478B863-A705-CF42-94B1-39EE12F88826}" srcOrd="4" destOrd="0" presId="urn:microsoft.com/office/officeart/2005/8/layout/funnel1"/>
    <dgm:cxn modelId="{55CF78BD-4891-7948-B553-1F5E2E11EB67}" type="presParOf" srcId="{1686E40B-4238-C540-9E6A-8E927543A5C8}" destId="{9539F015-86D1-9641-8BB0-B757C4B3574D}" srcOrd="5" destOrd="0" presId="urn:microsoft.com/office/officeart/2005/8/layout/funnel1"/>
    <dgm:cxn modelId="{54C39093-09C0-2F44-AA87-520C48A7AD3C}" type="presParOf" srcId="{1686E40B-4238-C540-9E6A-8E927543A5C8}" destId="{985D552D-EAA8-894A-BF02-71C4DEB4651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79A26F-F879-534E-8963-4B92DF440E21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147427-9BD5-1448-94E1-9D40CBCB9B81}">
      <dgm:prSet phldrT="[Text]"/>
      <dgm:spPr/>
      <dgm:t>
        <a:bodyPr/>
        <a:lstStyle/>
        <a:p>
          <a:r>
            <a:rPr lang="en-US" dirty="0" smtClean="0"/>
            <a:t>Library Media Specialist</a:t>
          </a:r>
          <a:endParaRPr lang="en-US" dirty="0"/>
        </a:p>
      </dgm:t>
    </dgm:pt>
    <dgm:pt modelId="{AE591DFD-3A58-B640-A04E-579480E3F4AA}" type="parTrans" cxnId="{EC473997-A7CD-8142-BD9D-ED8E0D145419}">
      <dgm:prSet/>
      <dgm:spPr/>
      <dgm:t>
        <a:bodyPr/>
        <a:lstStyle/>
        <a:p>
          <a:endParaRPr lang="en-US"/>
        </a:p>
      </dgm:t>
    </dgm:pt>
    <dgm:pt modelId="{8CD99E10-05E9-0142-BF35-AAA5D3E700EA}" type="sibTrans" cxnId="{EC473997-A7CD-8142-BD9D-ED8E0D145419}">
      <dgm:prSet/>
      <dgm:spPr/>
      <dgm:t>
        <a:bodyPr/>
        <a:lstStyle/>
        <a:p>
          <a:endParaRPr lang="en-US"/>
        </a:p>
      </dgm:t>
    </dgm:pt>
    <dgm:pt modelId="{30616BC4-C7C1-FD48-A7AE-9332A4B90613}">
      <dgm:prSet phldrT="[Text]"/>
      <dgm:spPr/>
      <dgm:t>
        <a:bodyPr/>
        <a:lstStyle/>
        <a:p>
          <a:r>
            <a:rPr lang="en-US" dirty="0" smtClean="0"/>
            <a:t>Students</a:t>
          </a:r>
          <a:endParaRPr lang="en-US" dirty="0"/>
        </a:p>
      </dgm:t>
    </dgm:pt>
    <dgm:pt modelId="{93379740-F032-1047-95A3-BE7CF4AC4F63}" type="parTrans" cxnId="{8D61BB82-2B61-2641-8C3F-70127C61735B}">
      <dgm:prSet/>
      <dgm:spPr/>
      <dgm:t>
        <a:bodyPr/>
        <a:lstStyle/>
        <a:p>
          <a:endParaRPr lang="en-US"/>
        </a:p>
      </dgm:t>
    </dgm:pt>
    <dgm:pt modelId="{27CE0A5E-0F24-F14D-BBF4-E0452B984536}" type="sibTrans" cxnId="{8D61BB82-2B61-2641-8C3F-70127C61735B}">
      <dgm:prSet/>
      <dgm:spPr/>
      <dgm:t>
        <a:bodyPr/>
        <a:lstStyle/>
        <a:p>
          <a:endParaRPr lang="en-US"/>
        </a:p>
      </dgm:t>
    </dgm:pt>
    <dgm:pt modelId="{BD8C2C81-BC52-3640-A756-56DC423AFA85}">
      <dgm:prSet phldrT="[Text]"/>
      <dgm:spPr/>
      <dgm:t>
        <a:bodyPr/>
        <a:lstStyle/>
        <a:p>
          <a:r>
            <a:rPr lang="en-US" dirty="0" smtClean="0"/>
            <a:t>Curriculum</a:t>
          </a:r>
          <a:endParaRPr lang="en-US" dirty="0"/>
        </a:p>
      </dgm:t>
    </dgm:pt>
    <dgm:pt modelId="{97854B87-868E-0B4C-BA19-41B1C1712211}" type="parTrans" cxnId="{AFCD6705-365B-0A48-A6D1-26F5ADC30C92}">
      <dgm:prSet/>
      <dgm:spPr/>
      <dgm:t>
        <a:bodyPr/>
        <a:lstStyle/>
        <a:p>
          <a:endParaRPr lang="en-US"/>
        </a:p>
      </dgm:t>
    </dgm:pt>
    <dgm:pt modelId="{FA3A01E2-A793-F643-A691-14E43EDB8F61}" type="sibTrans" cxnId="{AFCD6705-365B-0A48-A6D1-26F5ADC30C92}">
      <dgm:prSet/>
      <dgm:spPr/>
      <dgm:t>
        <a:bodyPr/>
        <a:lstStyle/>
        <a:p>
          <a:endParaRPr lang="en-US"/>
        </a:p>
      </dgm:t>
    </dgm:pt>
    <dgm:pt modelId="{3897538A-06C3-BB42-A415-259AF18C667A}">
      <dgm:prSet phldrT="[Text]"/>
      <dgm:spPr/>
      <dgm:t>
        <a:bodyPr/>
        <a:lstStyle/>
        <a:p>
          <a:r>
            <a:rPr lang="en-US" dirty="0" smtClean="0"/>
            <a:t>Resources</a:t>
          </a:r>
          <a:endParaRPr lang="en-US" dirty="0"/>
        </a:p>
      </dgm:t>
    </dgm:pt>
    <dgm:pt modelId="{BB812502-4C36-B948-AA4A-A6CCB9CB6301}" type="parTrans" cxnId="{096ACA2C-8A6D-BD4B-AD76-70892B177102}">
      <dgm:prSet/>
      <dgm:spPr/>
      <dgm:t>
        <a:bodyPr/>
        <a:lstStyle/>
        <a:p>
          <a:endParaRPr lang="en-US"/>
        </a:p>
      </dgm:t>
    </dgm:pt>
    <dgm:pt modelId="{058D95A6-776F-9F44-BC63-82F1B3B857E5}" type="sibTrans" cxnId="{096ACA2C-8A6D-BD4B-AD76-70892B177102}">
      <dgm:prSet/>
      <dgm:spPr/>
      <dgm:t>
        <a:bodyPr/>
        <a:lstStyle/>
        <a:p>
          <a:endParaRPr lang="en-US"/>
        </a:p>
      </dgm:t>
    </dgm:pt>
    <dgm:pt modelId="{99A5B640-C7D7-524E-82F1-F6603912AEB8}">
      <dgm:prSet phldrT="[Text]"/>
      <dgm:spPr/>
      <dgm:t>
        <a:bodyPr/>
        <a:lstStyle/>
        <a:p>
          <a:r>
            <a:rPr lang="en-US" dirty="0" smtClean="0"/>
            <a:t>Staff</a:t>
          </a:r>
          <a:endParaRPr lang="en-US" dirty="0"/>
        </a:p>
      </dgm:t>
    </dgm:pt>
    <dgm:pt modelId="{46A401FA-ECFE-8740-B92E-766E13F8F826}" type="parTrans" cxnId="{35F9E9B7-EE34-CB47-B21E-3A463DD8D0C2}">
      <dgm:prSet/>
      <dgm:spPr/>
      <dgm:t>
        <a:bodyPr/>
        <a:lstStyle/>
        <a:p>
          <a:endParaRPr lang="en-US"/>
        </a:p>
      </dgm:t>
    </dgm:pt>
    <dgm:pt modelId="{37D57E0A-C3B4-EB40-AC3B-C33B74149BCB}" type="sibTrans" cxnId="{35F9E9B7-EE34-CB47-B21E-3A463DD8D0C2}">
      <dgm:prSet/>
      <dgm:spPr/>
      <dgm:t>
        <a:bodyPr/>
        <a:lstStyle/>
        <a:p>
          <a:endParaRPr lang="en-US"/>
        </a:p>
      </dgm:t>
    </dgm:pt>
    <dgm:pt modelId="{5D919B8D-6EA0-1C40-B550-0540952E8C6B}">
      <dgm:prSet phldrT="[Text]"/>
      <dgm:spPr/>
      <dgm:t>
        <a:bodyPr/>
        <a:lstStyle/>
        <a:p>
          <a:endParaRPr lang="en-US" dirty="0"/>
        </a:p>
      </dgm:t>
    </dgm:pt>
    <dgm:pt modelId="{2FA9BF48-3718-E949-B992-462A1386E5EA}" type="parTrans" cxnId="{30750DB5-8217-7340-BB7C-B9A54D862292}">
      <dgm:prSet/>
      <dgm:spPr/>
      <dgm:t>
        <a:bodyPr/>
        <a:lstStyle/>
        <a:p>
          <a:endParaRPr lang="en-US"/>
        </a:p>
      </dgm:t>
    </dgm:pt>
    <dgm:pt modelId="{B31F5006-4A34-6149-95B8-99362B9A174A}" type="sibTrans" cxnId="{30750DB5-8217-7340-BB7C-B9A54D862292}">
      <dgm:prSet/>
      <dgm:spPr/>
      <dgm:t>
        <a:bodyPr/>
        <a:lstStyle/>
        <a:p>
          <a:endParaRPr lang="en-US"/>
        </a:p>
      </dgm:t>
    </dgm:pt>
    <dgm:pt modelId="{09C4968B-C0AE-8D4F-A6C7-072E34D388A0}" type="pres">
      <dgm:prSet presAssocID="{9F79A26F-F879-534E-8963-4B92DF440E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9EB556-4FBF-914C-A66B-845506B41DFA}" type="pres">
      <dgm:prSet presAssocID="{B3147427-9BD5-1448-94E1-9D40CBCB9B81}" presName="centerShape" presStyleLbl="node0" presStyleIdx="0" presStyleCnt="1"/>
      <dgm:spPr/>
      <dgm:t>
        <a:bodyPr/>
        <a:lstStyle/>
        <a:p>
          <a:endParaRPr lang="en-US"/>
        </a:p>
      </dgm:t>
    </dgm:pt>
    <dgm:pt modelId="{4E3680BA-A844-BC4A-9573-CC59CE8C92A9}" type="pres">
      <dgm:prSet presAssocID="{93379740-F032-1047-95A3-BE7CF4AC4F63}" presName="parTrans" presStyleLbl="sibTrans2D1" presStyleIdx="0" presStyleCnt="4"/>
      <dgm:spPr/>
      <dgm:t>
        <a:bodyPr/>
        <a:lstStyle/>
        <a:p>
          <a:endParaRPr lang="en-US"/>
        </a:p>
      </dgm:t>
    </dgm:pt>
    <dgm:pt modelId="{6A7E74C9-B5D4-6442-9D8E-F0C86AD9677B}" type="pres">
      <dgm:prSet presAssocID="{93379740-F032-1047-95A3-BE7CF4AC4F6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1A170333-7601-E847-9BD0-1FC9259588C9}" type="pres">
      <dgm:prSet presAssocID="{30616BC4-C7C1-FD48-A7AE-9332A4B9061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F2755-D785-F647-A4D6-ADE1894EEAC2}" type="pres">
      <dgm:prSet presAssocID="{97854B87-868E-0B4C-BA19-41B1C1712211}" presName="parTrans" presStyleLbl="sibTrans2D1" presStyleIdx="1" presStyleCnt="4"/>
      <dgm:spPr/>
      <dgm:t>
        <a:bodyPr/>
        <a:lstStyle/>
        <a:p>
          <a:endParaRPr lang="en-US"/>
        </a:p>
      </dgm:t>
    </dgm:pt>
    <dgm:pt modelId="{A593D5B3-9472-9949-BC07-65CF9179579F}" type="pres">
      <dgm:prSet presAssocID="{97854B87-868E-0B4C-BA19-41B1C1712211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62704D5-A973-D24E-8BB9-89B77699C932}" type="pres">
      <dgm:prSet presAssocID="{BD8C2C81-BC52-3640-A756-56DC423AFA8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4228D-12C8-584A-A955-DFD054AE650A}" type="pres">
      <dgm:prSet presAssocID="{BB812502-4C36-B948-AA4A-A6CCB9CB6301}" presName="parTrans" presStyleLbl="sibTrans2D1" presStyleIdx="2" presStyleCnt="4"/>
      <dgm:spPr/>
      <dgm:t>
        <a:bodyPr/>
        <a:lstStyle/>
        <a:p>
          <a:endParaRPr lang="en-US"/>
        </a:p>
      </dgm:t>
    </dgm:pt>
    <dgm:pt modelId="{841282C5-FC95-9944-9A37-C6224DDBFC61}" type="pres">
      <dgm:prSet presAssocID="{BB812502-4C36-B948-AA4A-A6CCB9CB630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A9FD3E7-4B24-8846-9863-9CD88DB73B49}" type="pres">
      <dgm:prSet presAssocID="{3897538A-06C3-BB42-A415-259AF18C667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6D98AC-6A17-C24C-95EC-D67D6C50B279}" type="pres">
      <dgm:prSet presAssocID="{46A401FA-ECFE-8740-B92E-766E13F8F826}" presName="parTrans" presStyleLbl="sibTrans2D1" presStyleIdx="3" presStyleCnt="4"/>
      <dgm:spPr/>
      <dgm:t>
        <a:bodyPr/>
        <a:lstStyle/>
        <a:p>
          <a:endParaRPr lang="en-US"/>
        </a:p>
      </dgm:t>
    </dgm:pt>
    <dgm:pt modelId="{31E17078-EB41-7943-AC66-7164A5D8C564}" type="pres">
      <dgm:prSet presAssocID="{46A401FA-ECFE-8740-B92E-766E13F8F826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658F254-CBF7-6248-B12D-7943E3758F07}" type="pres">
      <dgm:prSet presAssocID="{99A5B640-C7D7-524E-82F1-F6603912AEB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FA90E2-2AEF-624B-A3E4-ED5CD2E90A33}" type="presOf" srcId="{BB812502-4C36-B948-AA4A-A6CCB9CB6301}" destId="{4A74228D-12C8-584A-A955-DFD054AE650A}" srcOrd="0" destOrd="0" presId="urn:microsoft.com/office/officeart/2005/8/layout/radial5"/>
    <dgm:cxn modelId="{35F9E9B7-EE34-CB47-B21E-3A463DD8D0C2}" srcId="{B3147427-9BD5-1448-94E1-9D40CBCB9B81}" destId="{99A5B640-C7D7-524E-82F1-F6603912AEB8}" srcOrd="3" destOrd="0" parTransId="{46A401FA-ECFE-8740-B92E-766E13F8F826}" sibTransId="{37D57E0A-C3B4-EB40-AC3B-C33B74149BCB}"/>
    <dgm:cxn modelId="{80E1D141-185B-2544-8FDB-9F07D62207D2}" type="presOf" srcId="{46A401FA-ECFE-8740-B92E-766E13F8F826}" destId="{31E17078-EB41-7943-AC66-7164A5D8C564}" srcOrd="1" destOrd="0" presId="urn:microsoft.com/office/officeart/2005/8/layout/radial5"/>
    <dgm:cxn modelId="{590F79E3-0522-9D43-AC66-133DD0D5055A}" type="presOf" srcId="{BB812502-4C36-B948-AA4A-A6CCB9CB6301}" destId="{841282C5-FC95-9944-9A37-C6224DDBFC61}" srcOrd="1" destOrd="0" presId="urn:microsoft.com/office/officeart/2005/8/layout/radial5"/>
    <dgm:cxn modelId="{096ACA2C-8A6D-BD4B-AD76-70892B177102}" srcId="{B3147427-9BD5-1448-94E1-9D40CBCB9B81}" destId="{3897538A-06C3-BB42-A415-259AF18C667A}" srcOrd="2" destOrd="0" parTransId="{BB812502-4C36-B948-AA4A-A6CCB9CB6301}" sibTransId="{058D95A6-776F-9F44-BC63-82F1B3B857E5}"/>
    <dgm:cxn modelId="{FF1E7F70-6968-F646-89DC-151BFDBDD16F}" type="presOf" srcId="{97854B87-868E-0B4C-BA19-41B1C1712211}" destId="{949F2755-D785-F647-A4D6-ADE1894EEAC2}" srcOrd="0" destOrd="0" presId="urn:microsoft.com/office/officeart/2005/8/layout/radial5"/>
    <dgm:cxn modelId="{8D61BB82-2B61-2641-8C3F-70127C61735B}" srcId="{B3147427-9BD5-1448-94E1-9D40CBCB9B81}" destId="{30616BC4-C7C1-FD48-A7AE-9332A4B90613}" srcOrd="0" destOrd="0" parTransId="{93379740-F032-1047-95A3-BE7CF4AC4F63}" sibTransId="{27CE0A5E-0F24-F14D-BBF4-E0452B984536}"/>
    <dgm:cxn modelId="{13A8DA2C-1032-D842-BEF6-614808D399E9}" type="presOf" srcId="{B3147427-9BD5-1448-94E1-9D40CBCB9B81}" destId="{B79EB556-4FBF-914C-A66B-845506B41DFA}" srcOrd="0" destOrd="0" presId="urn:microsoft.com/office/officeart/2005/8/layout/radial5"/>
    <dgm:cxn modelId="{23A12D2E-91F2-6D43-BC70-6D9153C19209}" type="presOf" srcId="{3897538A-06C3-BB42-A415-259AF18C667A}" destId="{0A9FD3E7-4B24-8846-9863-9CD88DB73B49}" srcOrd="0" destOrd="0" presId="urn:microsoft.com/office/officeart/2005/8/layout/radial5"/>
    <dgm:cxn modelId="{EA1A1D44-8E70-1A4F-8460-2C6FE0343A41}" type="presOf" srcId="{30616BC4-C7C1-FD48-A7AE-9332A4B90613}" destId="{1A170333-7601-E847-9BD0-1FC9259588C9}" srcOrd="0" destOrd="0" presId="urn:microsoft.com/office/officeart/2005/8/layout/radial5"/>
    <dgm:cxn modelId="{59DB3264-B637-BA4E-B9E2-8BA187504E99}" type="presOf" srcId="{46A401FA-ECFE-8740-B92E-766E13F8F826}" destId="{1B6D98AC-6A17-C24C-95EC-D67D6C50B279}" srcOrd="0" destOrd="0" presId="urn:microsoft.com/office/officeart/2005/8/layout/radial5"/>
    <dgm:cxn modelId="{AFCD6705-365B-0A48-A6D1-26F5ADC30C92}" srcId="{B3147427-9BD5-1448-94E1-9D40CBCB9B81}" destId="{BD8C2C81-BC52-3640-A756-56DC423AFA85}" srcOrd="1" destOrd="0" parTransId="{97854B87-868E-0B4C-BA19-41B1C1712211}" sibTransId="{FA3A01E2-A793-F643-A691-14E43EDB8F61}"/>
    <dgm:cxn modelId="{398CB70E-1DE1-424D-B586-8D595AFCE395}" type="presOf" srcId="{99A5B640-C7D7-524E-82F1-F6603912AEB8}" destId="{1658F254-CBF7-6248-B12D-7943E3758F07}" srcOrd="0" destOrd="0" presId="urn:microsoft.com/office/officeart/2005/8/layout/radial5"/>
    <dgm:cxn modelId="{30750DB5-8217-7340-BB7C-B9A54D862292}" srcId="{9F79A26F-F879-534E-8963-4B92DF440E21}" destId="{5D919B8D-6EA0-1C40-B550-0540952E8C6B}" srcOrd="1" destOrd="0" parTransId="{2FA9BF48-3718-E949-B992-462A1386E5EA}" sibTransId="{B31F5006-4A34-6149-95B8-99362B9A174A}"/>
    <dgm:cxn modelId="{CE1613A6-5709-F54E-B2BA-E58693BF3D13}" type="presOf" srcId="{97854B87-868E-0B4C-BA19-41B1C1712211}" destId="{A593D5B3-9472-9949-BC07-65CF9179579F}" srcOrd="1" destOrd="0" presId="urn:microsoft.com/office/officeart/2005/8/layout/radial5"/>
    <dgm:cxn modelId="{DA1C7CFC-0146-6A49-A2AB-75E6C6CA622B}" type="presOf" srcId="{93379740-F032-1047-95A3-BE7CF4AC4F63}" destId="{6A7E74C9-B5D4-6442-9D8E-F0C86AD9677B}" srcOrd="1" destOrd="0" presId="urn:microsoft.com/office/officeart/2005/8/layout/radial5"/>
    <dgm:cxn modelId="{FB2585AA-A62F-8045-AF8B-3605ACFCC4EA}" type="presOf" srcId="{BD8C2C81-BC52-3640-A756-56DC423AFA85}" destId="{762704D5-A973-D24E-8BB9-89B77699C932}" srcOrd="0" destOrd="0" presId="urn:microsoft.com/office/officeart/2005/8/layout/radial5"/>
    <dgm:cxn modelId="{EC473997-A7CD-8142-BD9D-ED8E0D145419}" srcId="{9F79A26F-F879-534E-8963-4B92DF440E21}" destId="{B3147427-9BD5-1448-94E1-9D40CBCB9B81}" srcOrd="0" destOrd="0" parTransId="{AE591DFD-3A58-B640-A04E-579480E3F4AA}" sibTransId="{8CD99E10-05E9-0142-BF35-AAA5D3E700EA}"/>
    <dgm:cxn modelId="{B5353C8C-2A81-B441-8A2F-7C4421CE2ED1}" type="presOf" srcId="{93379740-F032-1047-95A3-BE7CF4AC4F63}" destId="{4E3680BA-A844-BC4A-9573-CC59CE8C92A9}" srcOrd="0" destOrd="0" presId="urn:microsoft.com/office/officeart/2005/8/layout/radial5"/>
    <dgm:cxn modelId="{83AC2FF1-2198-8740-AE65-0C0FBC45EE7C}" type="presOf" srcId="{9F79A26F-F879-534E-8963-4B92DF440E21}" destId="{09C4968B-C0AE-8D4F-A6C7-072E34D388A0}" srcOrd="0" destOrd="0" presId="urn:microsoft.com/office/officeart/2005/8/layout/radial5"/>
    <dgm:cxn modelId="{FCD790AE-E51B-A949-82EC-F1257875E314}" type="presParOf" srcId="{09C4968B-C0AE-8D4F-A6C7-072E34D388A0}" destId="{B79EB556-4FBF-914C-A66B-845506B41DFA}" srcOrd="0" destOrd="0" presId="urn:microsoft.com/office/officeart/2005/8/layout/radial5"/>
    <dgm:cxn modelId="{EB7B58C8-7A9A-F54E-9536-31AF5E136B1B}" type="presParOf" srcId="{09C4968B-C0AE-8D4F-A6C7-072E34D388A0}" destId="{4E3680BA-A844-BC4A-9573-CC59CE8C92A9}" srcOrd="1" destOrd="0" presId="urn:microsoft.com/office/officeart/2005/8/layout/radial5"/>
    <dgm:cxn modelId="{FA918B82-6DD5-DB4E-BD9A-9AB6AA1D76BA}" type="presParOf" srcId="{4E3680BA-A844-BC4A-9573-CC59CE8C92A9}" destId="{6A7E74C9-B5D4-6442-9D8E-F0C86AD9677B}" srcOrd="0" destOrd="0" presId="urn:microsoft.com/office/officeart/2005/8/layout/radial5"/>
    <dgm:cxn modelId="{75203F66-9534-0B43-B64E-E69999661882}" type="presParOf" srcId="{09C4968B-C0AE-8D4F-A6C7-072E34D388A0}" destId="{1A170333-7601-E847-9BD0-1FC9259588C9}" srcOrd="2" destOrd="0" presId="urn:microsoft.com/office/officeart/2005/8/layout/radial5"/>
    <dgm:cxn modelId="{6CB2CF29-A26F-9F47-91C8-87334D462874}" type="presParOf" srcId="{09C4968B-C0AE-8D4F-A6C7-072E34D388A0}" destId="{949F2755-D785-F647-A4D6-ADE1894EEAC2}" srcOrd="3" destOrd="0" presId="urn:microsoft.com/office/officeart/2005/8/layout/radial5"/>
    <dgm:cxn modelId="{CCC0D574-8C66-C441-9A3D-FF533797A02F}" type="presParOf" srcId="{949F2755-D785-F647-A4D6-ADE1894EEAC2}" destId="{A593D5B3-9472-9949-BC07-65CF9179579F}" srcOrd="0" destOrd="0" presId="urn:microsoft.com/office/officeart/2005/8/layout/radial5"/>
    <dgm:cxn modelId="{41C6F039-69A2-4248-9F03-9C7A97385B5C}" type="presParOf" srcId="{09C4968B-C0AE-8D4F-A6C7-072E34D388A0}" destId="{762704D5-A973-D24E-8BB9-89B77699C932}" srcOrd="4" destOrd="0" presId="urn:microsoft.com/office/officeart/2005/8/layout/radial5"/>
    <dgm:cxn modelId="{5557D33E-A379-BD49-981B-1E8BC9454E6D}" type="presParOf" srcId="{09C4968B-C0AE-8D4F-A6C7-072E34D388A0}" destId="{4A74228D-12C8-584A-A955-DFD054AE650A}" srcOrd="5" destOrd="0" presId="urn:microsoft.com/office/officeart/2005/8/layout/radial5"/>
    <dgm:cxn modelId="{47D423DC-6270-7342-A55C-38423AB20F51}" type="presParOf" srcId="{4A74228D-12C8-584A-A955-DFD054AE650A}" destId="{841282C5-FC95-9944-9A37-C6224DDBFC61}" srcOrd="0" destOrd="0" presId="urn:microsoft.com/office/officeart/2005/8/layout/radial5"/>
    <dgm:cxn modelId="{E08428DD-714B-D84D-82F4-1C9510BCC2DA}" type="presParOf" srcId="{09C4968B-C0AE-8D4F-A6C7-072E34D388A0}" destId="{0A9FD3E7-4B24-8846-9863-9CD88DB73B49}" srcOrd="6" destOrd="0" presId="urn:microsoft.com/office/officeart/2005/8/layout/radial5"/>
    <dgm:cxn modelId="{29E7A10E-F307-3543-97A2-EB533B9C3962}" type="presParOf" srcId="{09C4968B-C0AE-8D4F-A6C7-072E34D388A0}" destId="{1B6D98AC-6A17-C24C-95EC-D67D6C50B279}" srcOrd="7" destOrd="0" presId="urn:microsoft.com/office/officeart/2005/8/layout/radial5"/>
    <dgm:cxn modelId="{1F204E06-00F8-4D4F-815F-3E0FCCF2018E}" type="presParOf" srcId="{1B6D98AC-6A17-C24C-95EC-D67D6C50B279}" destId="{31E17078-EB41-7943-AC66-7164A5D8C564}" srcOrd="0" destOrd="0" presId="urn:microsoft.com/office/officeart/2005/8/layout/radial5"/>
    <dgm:cxn modelId="{893B469E-98FB-E540-8403-DFF0A95782E3}" type="presParOf" srcId="{09C4968B-C0AE-8D4F-A6C7-072E34D388A0}" destId="{1658F254-CBF7-6248-B12D-7943E3758F07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C392E0-9147-F445-92A3-9156948EEAFE}">
      <dsp:nvSpPr>
        <dsp:cNvPr id="0" name=""/>
        <dsp:cNvSpPr/>
      </dsp:nvSpPr>
      <dsp:spPr>
        <a:xfrm>
          <a:off x="2284613" y="302301"/>
          <a:ext cx="3649057" cy="126726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2A1737-8ADB-3648-9C85-720D1CE89461}">
      <dsp:nvSpPr>
        <dsp:cNvPr id="0" name=""/>
        <dsp:cNvSpPr/>
      </dsp:nvSpPr>
      <dsp:spPr>
        <a:xfrm>
          <a:off x="3761209" y="3405414"/>
          <a:ext cx="707181" cy="452596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41E522B-1263-6740-BE0F-8F8FCC943611}">
      <dsp:nvSpPr>
        <dsp:cNvPr id="0" name=""/>
        <dsp:cNvSpPr/>
      </dsp:nvSpPr>
      <dsp:spPr>
        <a:xfrm>
          <a:off x="2417563" y="3767491"/>
          <a:ext cx="3394472" cy="848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Library Media Specialist</a:t>
          </a:r>
          <a:endParaRPr lang="en-US" sz="2400" kern="1200" dirty="0"/>
        </a:p>
      </dsp:txBody>
      <dsp:txXfrm>
        <a:off x="2417563" y="3767491"/>
        <a:ext cx="3394472" cy="848618"/>
      </dsp:txXfrm>
    </dsp:sp>
    <dsp:sp modelId="{FAF9E1F3-1B17-D842-B2CC-C59AAF75C91F}">
      <dsp:nvSpPr>
        <dsp:cNvPr id="0" name=""/>
        <dsp:cNvSpPr/>
      </dsp:nvSpPr>
      <dsp:spPr>
        <a:xfrm>
          <a:off x="3352691" y="1551500"/>
          <a:ext cx="1790117" cy="15048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Cooperative</a:t>
          </a:r>
          <a:endParaRPr lang="en-US" sz="1800" kern="1200" dirty="0"/>
        </a:p>
      </dsp:txBody>
      <dsp:txXfrm>
        <a:off x="3352691" y="1551500"/>
        <a:ext cx="1790117" cy="1504816"/>
      </dsp:txXfrm>
    </dsp:sp>
    <dsp:sp modelId="{2478B863-A705-CF42-94B1-39EE12F88826}">
      <dsp:nvSpPr>
        <dsp:cNvPr id="0" name=""/>
        <dsp:cNvSpPr/>
      </dsp:nvSpPr>
      <dsp:spPr>
        <a:xfrm>
          <a:off x="2233717" y="118430"/>
          <a:ext cx="2141190" cy="19895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Communicative</a:t>
          </a:r>
          <a:endParaRPr lang="en-US" sz="1600" kern="1200" dirty="0"/>
        </a:p>
      </dsp:txBody>
      <dsp:txXfrm>
        <a:off x="2233717" y="118430"/>
        <a:ext cx="2141190" cy="1989508"/>
      </dsp:txXfrm>
    </dsp:sp>
    <dsp:sp modelId="{9539F015-86D1-9641-8BB0-B757C4B3574D}">
      <dsp:nvSpPr>
        <dsp:cNvPr id="0" name=""/>
        <dsp:cNvSpPr/>
      </dsp:nvSpPr>
      <dsp:spPr>
        <a:xfrm>
          <a:off x="4114795" y="0"/>
          <a:ext cx="1622307" cy="1627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Confident</a:t>
          </a:r>
          <a:endParaRPr lang="en-US" sz="1800" kern="1200" dirty="0"/>
        </a:p>
      </dsp:txBody>
      <dsp:txXfrm>
        <a:off x="4114795" y="0"/>
        <a:ext cx="1622307" cy="1627029"/>
      </dsp:txXfrm>
    </dsp:sp>
    <dsp:sp modelId="{985D552D-EAA8-894A-BF02-71C4DEB46519}">
      <dsp:nvSpPr>
        <dsp:cNvPr id="0" name=""/>
        <dsp:cNvSpPr/>
      </dsp:nvSpPr>
      <dsp:spPr>
        <a:xfrm>
          <a:off x="1556598" y="-76523"/>
          <a:ext cx="5422131" cy="364191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9EB556-4FBF-914C-A66B-845506B41DFA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Library Media Specialist</a:t>
          </a:r>
          <a:endParaRPr lang="en-US" sz="1600" kern="1200" dirty="0"/>
        </a:p>
      </dsp:txBody>
      <dsp:txXfrm>
        <a:off x="3520082" y="1668264"/>
        <a:ext cx="1189434" cy="1189434"/>
      </dsp:txXfrm>
    </dsp:sp>
    <dsp:sp modelId="{4E3680BA-A844-BC4A-9573-CC59CE8C92A9}">
      <dsp:nvSpPr>
        <dsp:cNvPr id="0" name=""/>
        <dsp:cNvSpPr/>
      </dsp:nvSpPr>
      <dsp:spPr>
        <a:xfrm rot="16200000">
          <a:off x="3988740" y="1235348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6200000">
        <a:off x="3988740" y="1235348"/>
        <a:ext cx="252118" cy="404407"/>
      </dsp:txXfrm>
    </dsp:sp>
    <dsp:sp modelId="{1A170333-7601-E847-9BD0-1FC9259588C9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Students</a:t>
          </a:r>
          <a:endParaRPr lang="en-US" sz="1400" kern="1200" dirty="0"/>
        </a:p>
      </dsp:txBody>
      <dsp:txXfrm>
        <a:off x="3520082" y="3134"/>
        <a:ext cx="1189434" cy="1189434"/>
      </dsp:txXfrm>
    </dsp:sp>
    <dsp:sp modelId="{949F2755-D785-F647-A4D6-ADE1894EEAC2}">
      <dsp:nvSpPr>
        <dsp:cNvPr id="0" name=""/>
        <dsp:cNvSpPr/>
      </dsp:nvSpPr>
      <dsp:spPr>
        <a:xfrm>
          <a:off x="4814170" y="2060777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814170" y="2060777"/>
        <a:ext cx="252118" cy="404407"/>
      </dsp:txXfrm>
    </dsp:sp>
    <dsp:sp modelId="{762704D5-A973-D24E-8BB9-89B77699C932}">
      <dsp:nvSpPr>
        <dsp:cNvPr id="0" name=""/>
        <dsp:cNvSpPr/>
      </dsp:nvSpPr>
      <dsp:spPr>
        <a:xfrm>
          <a:off x="5185212" y="1668264"/>
          <a:ext cx="1189434" cy="1189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Curriculum</a:t>
          </a:r>
          <a:endParaRPr lang="en-US" sz="1400" kern="1200" dirty="0"/>
        </a:p>
      </dsp:txBody>
      <dsp:txXfrm>
        <a:off x="5185212" y="1668264"/>
        <a:ext cx="1189434" cy="1189434"/>
      </dsp:txXfrm>
    </dsp:sp>
    <dsp:sp modelId="{4A74228D-12C8-584A-A955-DFD054AE650A}">
      <dsp:nvSpPr>
        <dsp:cNvPr id="0" name=""/>
        <dsp:cNvSpPr/>
      </dsp:nvSpPr>
      <dsp:spPr>
        <a:xfrm rot="5400000">
          <a:off x="3988740" y="2886207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3988740" y="2886207"/>
        <a:ext cx="252118" cy="404407"/>
      </dsp:txXfrm>
    </dsp:sp>
    <dsp:sp modelId="{0A9FD3E7-4B24-8846-9863-9CD88DB73B49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Resources</a:t>
          </a:r>
          <a:endParaRPr lang="en-US" sz="1400" kern="1200" dirty="0"/>
        </a:p>
      </dsp:txBody>
      <dsp:txXfrm>
        <a:off x="3520082" y="3333394"/>
        <a:ext cx="1189434" cy="1189434"/>
      </dsp:txXfrm>
    </dsp:sp>
    <dsp:sp modelId="{1B6D98AC-6A17-C24C-95EC-D67D6C50B279}">
      <dsp:nvSpPr>
        <dsp:cNvPr id="0" name=""/>
        <dsp:cNvSpPr/>
      </dsp:nvSpPr>
      <dsp:spPr>
        <a:xfrm rot="10800000">
          <a:off x="3163311" y="2060777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163311" y="2060777"/>
        <a:ext cx="252118" cy="404407"/>
      </dsp:txXfrm>
    </dsp:sp>
    <dsp:sp modelId="{1658F254-CBF7-6248-B12D-7943E3758F07}">
      <dsp:nvSpPr>
        <dsp:cNvPr id="0" name=""/>
        <dsp:cNvSpPr/>
      </dsp:nvSpPr>
      <dsp:spPr>
        <a:xfrm>
          <a:off x="1854952" y="1668264"/>
          <a:ext cx="1189434" cy="1189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Staff</a:t>
          </a:r>
          <a:endParaRPr lang="en-US" sz="1400" kern="1200" dirty="0"/>
        </a:p>
      </dsp:txBody>
      <dsp:txXfrm>
        <a:off x="1854952" y="1668264"/>
        <a:ext cx="1189434" cy="1189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3F227-6B54-F242-A084-BD3DA8848BC2}" type="datetimeFigureOut">
              <a:rPr lang="en-US" smtClean="0"/>
              <a:pPr/>
              <a:t>4/30/12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77F03-02FA-FA47-B874-19D71198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9C5B6-7BBB-2048-B543-7A19BF77648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9C5B6-7BBB-2048-B543-7A19BF77648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9C5B6-7BBB-2048-B543-7A19BF77648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41966-6F7E-504C-8AAD-896AACCE67EE}" type="datetimeFigureOut">
              <a:rPr lang="en-US" smtClean="0"/>
              <a:pPr/>
              <a:t>4/30/12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9F390-18C5-804A-8E89-C83BF618FC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12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urvey.illinoisstate.edu/coe/teachered/TakeSurvey.aspx?SurveyID=963J47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labstech.com/info-blog/essential-student-learnings-for-2020-through-advanced-technologie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</a:t>
            </a:r>
            <a:r>
              <a:rPr lang="en-US" dirty="0"/>
              <a:t>Literacy Instruction for School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C&amp;I 445</a:t>
            </a:r>
          </a:p>
          <a:p>
            <a:r>
              <a:rPr lang="en-US" dirty="0" smtClean="0"/>
              <a:t>April 30, 2012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8152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Student </a:t>
            </a:r>
            <a:r>
              <a:rPr lang="en-US" dirty="0" err="1" smtClean="0"/>
              <a:t>Learnings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Envisioning New Technologies</a:t>
            </a:r>
          </a:p>
          <a:p>
            <a:pPr lvl="1"/>
            <a:r>
              <a:rPr lang="en-US" dirty="0" smtClean="0"/>
              <a:t>The Learner</a:t>
            </a:r>
          </a:p>
          <a:p>
            <a:pPr lvl="1"/>
            <a:r>
              <a:rPr lang="en-US" dirty="0" smtClean="0"/>
              <a:t>School Design</a:t>
            </a:r>
          </a:p>
          <a:p>
            <a:pPr lvl="1"/>
            <a:r>
              <a:rPr lang="en-US" dirty="0" smtClean="0"/>
              <a:t>Intelligent Tutor Helper</a:t>
            </a:r>
          </a:p>
          <a:p>
            <a:pPr lvl="1"/>
            <a:r>
              <a:rPr lang="en-US" dirty="0" smtClean="0"/>
              <a:t>Gaming/Take Me There/ 3D Simulators</a:t>
            </a:r>
          </a:p>
          <a:p>
            <a:pPr lvl="1"/>
            <a:r>
              <a:rPr lang="en-US" dirty="0" smtClean="0"/>
              <a:t>On-line classes/working Digitally</a:t>
            </a:r>
          </a:p>
          <a:p>
            <a:pPr lvl="1"/>
            <a:r>
              <a:rPr lang="en-US" dirty="0" smtClean="0"/>
              <a:t>Different Teacher/Book/Computer for all</a:t>
            </a:r>
          </a:p>
          <a:p>
            <a:pPr lvl="1"/>
            <a:r>
              <a:rPr lang="en-US" dirty="0" smtClean="0"/>
              <a:t>Speed/Wireless/Safe easy/ 24-7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 C’s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Connections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Action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Amy</a:t>
            </a:r>
          </a:p>
          <a:p>
            <a:r>
              <a:rPr lang="en-US" sz="3600" dirty="0" smtClean="0"/>
              <a:t>Mike H.</a:t>
            </a:r>
          </a:p>
          <a:p>
            <a:r>
              <a:rPr lang="en-US" sz="3600" dirty="0" smtClean="0"/>
              <a:t>Dawn</a:t>
            </a:r>
          </a:p>
          <a:p>
            <a:r>
              <a:rPr lang="en-US" sz="3600" dirty="0" smtClean="0"/>
              <a:t>Kristi</a:t>
            </a:r>
          </a:p>
          <a:p>
            <a:r>
              <a:rPr lang="en-US" sz="3600" dirty="0" smtClean="0"/>
              <a:t>Sarah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Betsy</a:t>
            </a:r>
          </a:p>
          <a:p>
            <a:r>
              <a:rPr lang="en-US" sz="3600" dirty="0" smtClean="0"/>
              <a:t>Becky</a:t>
            </a:r>
          </a:p>
          <a:p>
            <a:r>
              <a:rPr lang="en-US" sz="3600" dirty="0" smtClean="0"/>
              <a:t>Michelle</a:t>
            </a:r>
          </a:p>
          <a:p>
            <a:r>
              <a:rPr lang="en-US" sz="3600" dirty="0" smtClean="0"/>
              <a:t>Jennifer</a:t>
            </a:r>
          </a:p>
          <a:p>
            <a:r>
              <a:rPr lang="en-US" sz="3600" dirty="0" smtClean="0"/>
              <a:t>Shannon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document combines the Common Core Standards with NETS-S, and the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 Standards?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Illinois Learning Standard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Linking for Learning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Big6 Learning Standards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I-SAIL Standards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Questions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781" y="2184400"/>
            <a:ext cx="7204019" cy="28384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the following are Big6 steps except: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Task Definition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Common Assessment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Location and Access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Evaluation</a:t>
            </a:r>
          </a:p>
          <a:p>
            <a:pPr marL="971550" lvl="1" indent="-514350">
              <a:buFont typeface="+mj-lt"/>
              <a:buAutoNum type="alphaUcPeriod"/>
            </a:pPr>
            <a:endParaRPr lang="en-US" dirty="0" smtClean="0"/>
          </a:p>
          <a:p>
            <a:pPr marL="971550" lvl="1" indent="-51435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What is a digital native?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828800"/>
            <a:ext cx="70104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A. A student who can manipulate more than one application at one time.</a:t>
            </a:r>
          </a:p>
          <a:p>
            <a:pPr>
              <a:buNone/>
            </a:pP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B.  A student  who masters varying types of technology.</a:t>
            </a:r>
          </a:p>
          <a:p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C.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A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student who is proficient with numbers.</a:t>
            </a:r>
          </a:p>
          <a:p>
            <a:pPr>
              <a:buNone/>
            </a:pP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D. A student who has grown up with technology and considers its use second nature.   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533400"/>
            <a:ext cx="78486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+mj-lt"/>
                <a:cs typeface="Arial" pitchFamily="34" charset="0"/>
              </a:rPr>
              <a:t>Web 2.0 is all of the following except . . . </a:t>
            </a:r>
          </a:p>
          <a:p>
            <a:endParaRPr lang="en-US" dirty="0" smtClean="0">
              <a:latin typeface="+mj-lt"/>
              <a:cs typeface="Arial" pitchFamily="34" charset="0"/>
            </a:endParaRPr>
          </a:p>
          <a:p>
            <a:pPr marL="457200" indent="-457200">
              <a:buAutoNum type="alphaLcPeriod"/>
            </a:pPr>
            <a:r>
              <a:rPr lang="en-US" sz="2800" dirty="0" smtClean="0">
                <a:latin typeface="+mj-lt"/>
                <a:cs typeface="Arial" pitchFamily="34" charset="0"/>
              </a:rPr>
              <a:t>A way for students to collaborate and connect with the real world.</a:t>
            </a:r>
          </a:p>
          <a:p>
            <a:pPr marL="457200" indent="-457200">
              <a:buAutoNum type="alphaLcPeriod"/>
            </a:pPr>
            <a:r>
              <a:rPr lang="en-US" sz="2800" dirty="0" smtClean="0">
                <a:latin typeface="+mj-lt"/>
                <a:cs typeface="Arial" pitchFamily="34" charset="0"/>
              </a:rPr>
              <a:t>A platform for students to publish their work for an authentic audience.</a:t>
            </a:r>
          </a:p>
          <a:p>
            <a:pPr marL="457200" indent="-457200">
              <a:buAutoNum type="alphaLcPeriod"/>
            </a:pPr>
            <a:r>
              <a:rPr lang="en-US" sz="2800" dirty="0" smtClean="0">
                <a:latin typeface="+mj-lt"/>
                <a:cs typeface="Arial" pitchFamily="34" charset="0"/>
              </a:rPr>
              <a:t>A potentially dangerous environment due to possible cyber-bulling, on-line predators, and harassment.</a:t>
            </a:r>
          </a:p>
          <a:p>
            <a:pPr marL="457200" indent="-457200">
              <a:buAutoNum type="alphaLcPeriod"/>
            </a:pPr>
            <a:r>
              <a:rPr lang="en-US" sz="2800" dirty="0" smtClean="0">
                <a:latin typeface="+mj-lt"/>
                <a:cs typeface="Arial" pitchFamily="34" charset="0"/>
              </a:rPr>
              <a:t>A permanent and fixed entity that is static and unchanging.</a:t>
            </a:r>
          </a:p>
          <a:p>
            <a:pPr marL="457200" indent="-4572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Welcome back Everyone!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3590" y="3695700"/>
            <a:ext cx="4142319" cy="990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1400" b="1" dirty="0" smtClean="0">
                <a:latin typeface="Arabic Typesetting" pitchFamily="66" charset="-78"/>
                <a:cs typeface="Arabic Typesetting" pitchFamily="66" charset="-78"/>
              </a:rPr>
              <a:t>Don’t forget your audio check</a:t>
            </a:r>
          </a:p>
          <a:p>
            <a:pPr lvl="0" algn="ctr" defTabSz="914400">
              <a:spcBef>
                <a:spcPct val="0"/>
              </a:spcBef>
              <a:buFont typeface="Wingdings" charset="2"/>
              <a:buChar char="ü"/>
              <a:defRPr/>
            </a:pPr>
            <a:r>
              <a:rPr lang="en-US" sz="1400" b="1" dirty="0" smtClean="0">
                <a:solidFill>
                  <a:srgbClr val="008000"/>
                </a:solidFill>
                <a:latin typeface="Arabic Typesetting" pitchFamily="66" charset="-78"/>
                <a:cs typeface="Arabic Typesetting" pitchFamily="66" charset="-78"/>
              </a:rPr>
              <a:t> Good to Go</a:t>
            </a:r>
          </a:p>
          <a:p>
            <a:pPr lvl="0" algn="ctr" defTabSz="914400">
              <a:spcBef>
                <a:spcPct val="0"/>
              </a:spcBef>
              <a:buSzPct val="100000"/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X Houston, we have a problem.</a:t>
            </a:r>
          </a:p>
          <a:p>
            <a:pPr lvl="0" algn="ctr" defTabSz="914400">
              <a:spcBef>
                <a:spcPct val="0"/>
              </a:spcBef>
              <a:defRPr/>
            </a:pPr>
            <a:endParaRPr lang="en-US" sz="1400" b="1" i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7700" y="1143000"/>
            <a:ext cx="60488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questions do you still have about information literacy?</a:t>
            </a:r>
            <a:endParaRPr lang="en-US" sz="4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938" y="3081992"/>
            <a:ext cx="3629961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42068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Question of the week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54000" y="100013"/>
          <a:ext cx="8890000" cy="663294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89600"/>
                <a:gridCol w="7600400"/>
              </a:tblGrid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Becky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Sarah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Ashlie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Kelly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Shannon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Nate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Mike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H.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Michelle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Jen W.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Shelly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Betsy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Dawn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Jennifer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Kristi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8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Mike 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250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Houskeeping</a:t>
            </a:r>
            <a:endParaRPr lang="en-US" dirty="0" smtClean="0"/>
          </a:p>
          <a:p>
            <a:r>
              <a:rPr lang="en-US" dirty="0" smtClean="0"/>
              <a:t>Article for Discussion</a:t>
            </a:r>
          </a:p>
          <a:p>
            <a:r>
              <a:rPr lang="en-US" dirty="0" smtClean="0"/>
              <a:t>Presenting your Action Plans</a:t>
            </a:r>
          </a:p>
          <a:p>
            <a:r>
              <a:rPr lang="en-US" dirty="0" smtClean="0"/>
              <a:t>Final questions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Plans</a:t>
            </a:r>
          </a:p>
          <a:p>
            <a:r>
              <a:rPr lang="en-US" dirty="0" smtClean="0"/>
              <a:t>Course Evaluation</a:t>
            </a:r>
          </a:p>
          <a:p>
            <a:r>
              <a:rPr lang="en-US" dirty="0" smtClean="0"/>
              <a:t>Opportunities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Opening Date:  4/16/2012</a:t>
            </a:r>
          </a:p>
          <a:p>
            <a:r>
              <a:rPr lang="en-US" dirty="0" smtClean="0"/>
              <a:t>Closing Date:  5/5/2012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https://survey.illinoisstate.edu/coe/teachered/TakeSurvey.aspx?SurveyID=963J473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2024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Essential Student </a:t>
            </a:r>
            <a:r>
              <a:rPr lang="en-US" dirty="0" err="1" smtClean="0"/>
              <a:t>Learnings</a:t>
            </a:r>
            <a:r>
              <a:rPr lang="en-US" dirty="0" smtClean="0"/>
              <a:t> for 2020 Through </a:t>
            </a:r>
            <a:br>
              <a:rPr lang="en-US" dirty="0" smtClean="0"/>
            </a:br>
            <a:r>
              <a:rPr lang="en-US" dirty="0" smtClean="0"/>
              <a:t>Advanced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92500"/>
            <a:ext cx="8229600" cy="26336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http://www.ilabstech.com/info-blog/essential-student-learnings-for-2020-through-advanced-technologies.html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Student </a:t>
            </a:r>
            <a:r>
              <a:rPr lang="en-US" dirty="0" err="1" smtClean="0"/>
              <a:t>Learnings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Collapse of Info Float/New Competencies</a:t>
            </a:r>
          </a:p>
          <a:p>
            <a:r>
              <a:rPr lang="en-US" dirty="0" smtClean="0"/>
              <a:t>Technology Fluency/Not yet invented jobs</a:t>
            </a:r>
          </a:p>
          <a:p>
            <a:r>
              <a:rPr lang="en-US" dirty="0" smtClean="0"/>
              <a:t>Essential Student </a:t>
            </a:r>
            <a:r>
              <a:rPr lang="en-US" dirty="0" err="1" smtClean="0"/>
              <a:t>Learnings</a:t>
            </a:r>
            <a:r>
              <a:rPr lang="en-US" dirty="0" smtClean="0"/>
              <a:t> 2020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Student </a:t>
            </a:r>
            <a:r>
              <a:rPr lang="en-US" dirty="0" err="1" smtClean="0"/>
              <a:t>Learnings</a:t>
            </a:r>
            <a:r>
              <a:rPr lang="en-US" dirty="0" smtClean="0"/>
              <a:t>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Abandoning</a:t>
            </a:r>
          </a:p>
          <a:p>
            <a:pPr lvl="1"/>
            <a:r>
              <a:rPr lang="en-US" dirty="0" smtClean="0"/>
              <a:t>Time Innovations</a:t>
            </a:r>
          </a:p>
          <a:p>
            <a:pPr lvl="1"/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Four Changes/Future Schools</a:t>
            </a:r>
          </a:p>
          <a:p>
            <a:r>
              <a:rPr lang="en-US" dirty="0" smtClean="0"/>
              <a:t>Envisioning New Technologies</a:t>
            </a:r>
          </a:p>
          <a:p>
            <a:pPr lvl="1"/>
            <a:r>
              <a:rPr lang="en-US" dirty="0" smtClean="0"/>
              <a:t>The Learner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24108</TotalTime>
  <Words>477</Words>
  <Application>Microsoft Macintosh PowerPoint</Application>
  <PresentationFormat>On-screen Show (4:3)</PresentationFormat>
  <Paragraphs>118</Paragraphs>
  <Slides>18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Information Literacy Instruction for School Libraries</vt:lpstr>
      <vt:lpstr>Welcome back Everyone!</vt:lpstr>
      <vt:lpstr>Question of the week</vt:lpstr>
      <vt:lpstr>Agenda</vt:lpstr>
      <vt:lpstr>Housekeeping</vt:lpstr>
      <vt:lpstr>Evaluation</vt:lpstr>
      <vt:lpstr>Essential Student Learnings for 2020 Through  Advanced Technologies</vt:lpstr>
      <vt:lpstr>Essential Student Learnings</vt:lpstr>
      <vt:lpstr>Essential Student Learnings 2020</vt:lpstr>
      <vt:lpstr>Essential Student Learnings</vt:lpstr>
      <vt:lpstr>The 3 C’s</vt:lpstr>
      <vt:lpstr>Making Connections</vt:lpstr>
      <vt:lpstr>Your Action Plans</vt:lpstr>
      <vt:lpstr>Final Questions</vt:lpstr>
      <vt:lpstr>Final Questions</vt:lpstr>
      <vt:lpstr>Final Questions</vt:lpstr>
      <vt:lpstr>What is a digital native?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Chris Bohne</dc:creator>
  <cp:lastModifiedBy>Chris Bohne</cp:lastModifiedBy>
  <cp:revision>82</cp:revision>
  <dcterms:created xsi:type="dcterms:W3CDTF">2012-04-30T21:56:18Z</dcterms:created>
  <dcterms:modified xsi:type="dcterms:W3CDTF">2012-05-01T01:18:39Z</dcterms:modified>
</cp:coreProperties>
</file>